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7" r:id="rId5"/>
    <p:sldId id="262" r:id="rId6"/>
    <p:sldId id="268" r:id="rId7"/>
    <p:sldId id="261" r:id="rId8"/>
    <p:sldId id="263" r:id="rId9"/>
    <p:sldId id="264" r:id="rId10"/>
    <p:sldId id="265" r:id="rId11"/>
    <p:sldId id="266"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61" d="100"/>
          <a:sy n="61" d="100"/>
        </p:scale>
        <p:origin x="88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50165-C954-FDAF-69DA-7880859464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D099DE-B674-FA3B-66AC-95B75B291A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61F4933-B397-2C25-EB65-19A2718BD88C}"/>
              </a:ext>
            </a:extLst>
          </p:cNvPr>
          <p:cNvSpPr>
            <a:spLocks noGrp="1"/>
          </p:cNvSpPr>
          <p:nvPr>
            <p:ph type="dt" sz="half" idx="10"/>
          </p:nvPr>
        </p:nvSpPr>
        <p:spPr/>
        <p:txBody>
          <a:bodyPr/>
          <a:lstStyle/>
          <a:p>
            <a:fld id="{C181AD8F-3541-40C2-83B9-42D2CF4B3BF9}" type="datetimeFigureOut">
              <a:rPr lang="en-US" smtClean="0"/>
              <a:t>12/15/2024</a:t>
            </a:fld>
            <a:endParaRPr lang="en-US"/>
          </a:p>
        </p:txBody>
      </p:sp>
      <p:sp>
        <p:nvSpPr>
          <p:cNvPr id="5" name="Footer Placeholder 4">
            <a:extLst>
              <a:ext uri="{FF2B5EF4-FFF2-40B4-BE49-F238E27FC236}">
                <a16:creationId xmlns:a16="http://schemas.microsoft.com/office/drawing/2014/main" id="{8EF558A2-94AE-2990-F179-326736A8D7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182603-032A-C02B-A4A9-1A3D0198D774}"/>
              </a:ext>
            </a:extLst>
          </p:cNvPr>
          <p:cNvSpPr>
            <a:spLocks noGrp="1"/>
          </p:cNvSpPr>
          <p:nvPr>
            <p:ph type="sldNum" sz="quarter" idx="12"/>
          </p:nvPr>
        </p:nvSpPr>
        <p:spPr/>
        <p:txBody>
          <a:bodyPr/>
          <a:lstStyle/>
          <a:p>
            <a:fld id="{D7041A21-6E77-4E5F-8F59-10118E1C3D47}" type="slidenum">
              <a:rPr lang="en-US" smtClean="0"/>
              <a:t>‹#›</a:t>
            </a:fld>
            <a:endParaRPr lang="en-US"/>
          </a:p>
        </p:txBody>
      </p:sp>
    </p:spTree>
    <p:extLst>
      <p:ext uri="{BB962C8B-B14F-4D97-AF65-F5344CB8AC3E}">
        <p14:creationId xmlns:p14="http://schemas.microsoft.com/office/powerpoint/2010/main" val="21417474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2C21D-AC4D-F30A-76E3-DEF284B2E9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B3EC27-B8AC-3E4F-C4C3-4080578CEF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7498C-0BCB-8DA3-9608-14FA6018D3E3}"/>
              </a:ext>
            </a:extLst>
          </p:cNvPr>
          <p:cNvSpPr>
            <a:spLocks noGrp="1"/>
          </p:cNvSpPr>
          <p:nvPr>
            <p:ph type="dt" sz="half" idx="10"/>
          </p:nvPr>
        </p:nvSpPr>
        <p:spPr/>
        <p:txBody>
          <a:bodyPr/>
          <a:lstStyle/>
          <a:p>
            <a:fld id="{C181AD8F-3541-40C2-83B9-42D2CF4B3BF9}" type="datetimeFigureOut">
              <a:rPr lang="en-US" smtClean="0"/>
              <a:t>12/15/2024</a:t>
            </a:fld>
            <a:endParaRPr lang="en-US"/>
          </a:p>
        </p:txBody>
      </p:sp>
      <p:sp>
        <p:nvSpPr>
          <p:cNvPr id="5" name="Footer Placeholder 4">
            <a:extLst>
              <a:ext uri="{FF2B5EF4-FFF2-40B4-BE49-F238E27FC236}">
                <a16:creationId xmlns:a16="http://schemas.microsoft.com/office/drawing/2014/main" id="{72ACA843-5842-A5C3-2723-E639D07F0D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D78080-DF4E-F252-79BE-4A554F0DA02A}"/>
              </a:ext>
            </a:extLst>
          </p:cNvPr>
          <p:cNvSpPr>
            <a:spLocks noGrp="1"/>
          </p:cNvSpPr>
          <p:nvPr>
            <p:ph type="sldNum" sz="quarter" idx="12"/>
          </p:nvPr>
        </p:nvSpPr>
        <p:spPr/>
        <p:txBody>
          <a:bodyPr/>
          <a:lstStyle/>
          <a:p>
            <a:fld id="{D7041A21-6E77-4E5F-8F59-10118E1C3D47}" type="slidenum">
              <a:rPr lang="en-US" smtClean="0"/>
              <a:t>‹#›</a:t>
            </a:fld>
            <a:endParaRPr lang="en-US"/>
          </a:p>
        </p:txBody>
      </p:sp>
    </p:spTree>
    <p:extLst>
      <p:ext uri="{BB962C8B-B14F-4D97-AF65-F5344CB8AC3E}">
        <p14:creationId xmlns:p14="http://schemas.microsoft.com/office/powerpoint/2010/main" val="4270560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5388D3-8262-6C69-589C-39E71690E4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A8D94D6-C7D4-9B1F-510D-4213477DAD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A1DCE0-3257-D661-FBF8-80A489F8B9FC}"/>
              </a:ext>
            </a:extLst>
          </p:cNvPr>
          <p:cNvSpPr>
            <a:spLocks noGrp="1"/>
          </p:cNvSpPr>
          <p:nvPr>
            <p:ph type="dt" sz="half" idx="10"/>
          </p:nvPr>
        </p:nvSpPr>
        <p:spPr/>
        <p:txBody>
          <a:bodyPr/>
          <a:lstStyle/>
          <a:p>
            <a:fld id="{C181AD8F-3541-40C2-83B9-42D2CF4B3BF9}" type="datetimeFigureOut">
              <a:rPr lang="en-US" smtClean="0"/>
              <a:t>12/15/2024</a:t>
            </a:fld>
            <a:endParaRPr lang="en-US"/>
          </a:p>
        </p:txBody>
      </p:sp>
      <p:sp>
        <p:nvSpPr>
          <p:cNvPr id="5" name="Footer Placeholder 4">
            <a:extLst>
              <a:ext uri="{FF2B5EF4-FFF2-40B4-BE49-F238E27FC236}">
                <a16:creationId xmlns:a16="http://schemas.microsoft.com/office/drawing/2014/main" id="{85186B83-6D92-C77C-A2D9-A550FA029C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733DD2-D987-0ADC-9189-A6BD11CF87C2}"/>
              </a:ext>
            </a:extLst>
          </p:cNvPr>
          <p:cNvSpPr>
            <a:spLocks noGrp="1"/>
          </p:cNvSpPr>
          <p:nvPr>
            <p:ph type="sldNum" sz="quarter" idx="12"/>
          </p:nvPr>
        </p:nvSpPr>
        <p:spPr/>
        <p:txBody>
          <a:bodyPr/>
          <a:lstStyle/>
          <a:p>
            <a:fld id="{D7041A21-6E77-4E5F-8F59-10118E1C3D47}" type="slidenum">
              <a:rPr lang="en-US" smtClean="0"/>
              <a:t>‹#›</a:t>
            </a:fld>
            <a:endParaRPr lang="en-US"/>
          </a:p>
        </p:txBody>
      </p:sp>
    </p:spTree>
    <p:extLst>
      <p:ext uri="{BB962C8B-B14F-4D97-AF65-F5344CB8AC3E}">
        <p14:creationId xmlns:p14="http://schemas.microsoft.com/office/powerpoint/2010/main" val="776217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24504-6384-AAC1-D422-7A41ECAB6F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420B5D-EA38-4043-8128-C7EA893FB2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061B48-9291-678C-0733-2DB2DB4EB01D}"/>
              </a:ext>
            </a:extLst>
          </p:cNvPr>
          <p:cNvSpPr>
            <a:spLocks noGrp="1"/>
          </p:cNvSpPr>
          <p:nvPr>
            <p:ph type="dt" sz="half" idx="10"/>
          </p:nvPr>
        </p:nvSpPr>
        <p:spPr/>
        <p:txBody>
          <a:bodyPr/>
          <a:lstStyle/>
          <a:p>
            <a:fld id="{C181AD8F-3541-40C2-83B9-42D2CF4B3BF9}" type="datetimeFigureOut">
              <a:rPr lang="en-US" smtClean="0"/>
              <a:t>12/15/2024</a:t>
            </a:fld>
            <a:endParaRPr lang="en-US"/>
          </a:p>
        </p:txBody>
      </p:sp>
      <p:sp>
        <p:nvSpPr>
          <p:cNvPr id="5" name="Footer Placeholder 4">
            <a:extLst>
              <a:ext uri="{FF2B5EF4-FFF2-40B4-BE49-F238E27FC236}">
                <a16:creationId xmlns:a16="http://schemas.microsoft.com/office/drawing/2014/main" id="{2E686E74-535A-BD0C-51FD-003CC176F3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16E002-D3F7-4953-B401-9564D73AC285}"/>
              </a:ext>
            </a:extLst>
          </p:cNvPr>
          <p:cNvSpPr>
            <a:spLocks noGrp="1"/>
          </p:cNvSpPr>
          <p:nvPr>
            <p:ph type="sldNum" sz="quarter" idx="12"/>
          </p:nvPr>
        </p:nvSpPr>
        <p:spPr/>
        <p:txBody>
          <a:bodyPr/>
          <a:lstStyle/>
          <a:p>
            <a:fld id="{D7041A21-6E77-4E5F-8F59-10118E1C3D47}" type="slidenum">
              <a:rPr lang="en-US" smtClean="0"/>
              <a:t>‹#›</a:t>
            </a:fld>
            <a:endParaRPr lang="en-US"/>
          </a:p>
        </p:txBody>
      </p:sp>
    </p:spTree>
    <p:extLst>
      <p:ext uri="{BB962C8B-B14F-4D97-AF65-F5344CB8AC3E}">
        <p14:creationId xmlns:p14="http://schemas.microsoft.com/office/powerpoint/2010/main" val="65921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88DCD-3B4E-D6B8-F338-C4D53F2A77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08D5DBE-A5DA-42DD-9F41-B2198C48087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C1EE9AD-1F7A-C80F-7568-97C4AAD24021}"/>
              </a:ext>
            </a:extLst>
          </p:cNvPr>
          <p:cNvSpPr>
            <a:spLocks noGrp="1"/>
          </p:cNvSpPr>
          <p:nvPr>
            <p:ph type="dt" sz="half" idx="10"/>
          </p:nvPr>
        </p:nvSpPr>
        <p:spPr/>
        <p:txBody>
          <a:bodyPr/>
          <a:lstStyle/>
          <a:p>
            <a:fld id="{C181AD8F-3541-40C2-83B9-42D2CF4B3BF9}" type="datetimeFigureOut">
              <a:rPr lang="en-US" smtClean="0"/>
              <a:t>12/15/2024</a:t>
            </a:fld>
            <a:endParaRPr lang="en-US"/>
          </a:p>
        </p:txBody>
      </p:sp>
      <p:sp>
        <p:nvSpPr>
          <p:cNvPr id="5" name="Footer Placeholder 4">
            <a:extLst>
              <a:ext uri="{FF2B5EF4-FFF2-40B4-BE49-F238E27FC236}">
                <a16:creationId xmlns:a16="http://schemas.microsoft.com/office/drawing/2014/main" id="{137859EA-4590-9DC3-149F-6E32367E7E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C52407-DF95-C503-642E-D2ECE8F82474}"/>
              </a:ext>
            </a:extLst>
          </p:cNvPr>
          <p:cNvSpPr>
            <a:spLocks noGrp="1"/>
          </p:cNvSpPr>
          <p:nvPr>
            <p:ph type="sldNum" sz="quarter" idx="12"/>
          </p:nvPr>
        </p:nvSpPr>
        <p:spPr/>
        <p:txBody>
          <a:bodyPr/>
          <a:lstStyle/>
          <a:p>
            <a:fld id="{D7041A21-6E77-4E5F-8F59-10118E1C3D47}" type="slidenum">
              <a:rPr lang="en-US" smtClean="0"/>
              <a:t>‹#›</a:t>
            </a:fld>
            <a:endParaRPr lang="en-US"/>
          </a:p>
        </p:txBody>
      </p:sp>
    </p:spTree>
    <p:extLst>
      <p:ext uri="{BB962C8B-B14F-4D97-AF65-F5344CB8AC3E}">
        <p14:creationId xmlns:p14="http://schemas.microsoft.com/office/powerpoint/2010/main" val="475166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E06F5-861B-1C88-E494-F693C8AABB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6FFA5AB-F518-D015-E76B-36B48337423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D5DC613-D591-9A30-62F0-30A3008692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9416858-39B7-4FD8-E493-E60F65A27D52}"/>
              </a:ext>
            </a:extLst>
          </p:cNvPr>
          <p:cNvSpPr>
            <a:spLocks noGrp="1"/>
          </p:cNvSpPr>
          <p:nvPr>
            <p:ph type="dt" sz="half" idx="10"/>
          </p:nvPr>
        </p:nvSpPr>
        <p:spPr/>
        <p:txBody>
          <a:bodyPr/>
          <a:lstStyle/>
          <a:p>
            <a:fld id="{C181AD8F-3541-40C2-83B9-42D2CF4B3BF9}" type="datetimeFigureOut">
              <a:rPr lang="en-US" smtClean="0"/>
              <a:t>12/15/2024</a:t>
            </a:fld>
            <a:endParaRPr lang="en-US"/>
          </a:p>
        </p:txBody>
      </p:sp>
      <p:sp>
        <p:nvSpPr>
          <p:cNvPr id="6" name="Footer Placeholder 5">
            <a:extLst>
              <a:ext uri="{FF2B5EF4-FFF2-40B4-BE49-F238E27FC236}">
                <a16:creationId xmlns:a16="http://schemas.microsoft.com/office/drawing/2014/main" id="{9DE87BC6-9C10-BEA1-5800-1F17C16E0F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F74ED4-30BD-578A-A962-355A515675D8}"/>
              </a:ext>
            </a:extLst>
          </p:cNvPr>
          <p:cNvSpPr>
            <a:spLocks noGrp="1"/>
          </p:cNvSpPr>
          <p:nvPr>
            <p:ph type="sldNum" sz="quarter" idx="12"/>
          </p:nvPr>
        </p:nvSpPr>
        <p:spPr/>
        <p:txBody>
          <a:bodyPr/>
          <a:lstStyle/>
          <a:p>
            <a:fld id="{D7041A21-6E77-4E5F-8F59-10118E1C3D47}" type="slidenum">
              <a:rPr lang="en-US" smtClean="0"/>
              <a:t>‹#›</a:t>
            </a:fld>
            <a:endParaRPr lang="en-US"/>
          </a:p>
        </p:txBody>
      </p:sp>
    </p:spTree>
    <p:extLst>
      <p:ext uri="{BB962C8B-B14F-4D97-AF65-F5344CB8AC3E}">
        <p14:creationId xmlns:p14="http://schemas.microsoft.com/office/powerpoint/2010/main" val="866865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8CE3C-3EC6-03DA-D2AF-C0AA876A84B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85F89EC-F755-03B4-9A0E-E1D520B54E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BFDD75-5C23-EC29-8D3A-647665594B5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3C5944-38E9-AE51-6B4C-437FC2DD62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A6009B-532F-4485-781A-110D3258CB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9B305F7-2644-ACE5-8959-D03178B1C274}"/>
              </a:ext>
            </a:extLst>
          </p:cNvPr>
          <p:cNvSpPr>
            <a:spLocks noGrp="1"/>
          </p:cNvSpPr>
          <p:nvPr>
            <p:ph type="dt" sz="half" idx="10"/>
          </p:nvPr>
        </p:nvSpPr>
        <p:spPr/>
        <p:txBody>
          <a:bodyPr/>
          <a:lstStyle/>
          <a:p>
            <a:fld id="{C181AD8F-3541-40C2-83B9-42D2CF4B3BF9}" type="datetimeFigureOut">
              <a:rPr lang="en-US" smtClean="0"/>
              <a:t>12/15/2024</a:t>
            </a:fld>
            <a:endParaRPr lang="en-US"/>
          </a:p>
        </p:txBody>
      </p:sp>
      <p:sp>
        <p:nvSpPr>
          <p:cNvPr id="8" name="Footer Placeholder 7">
            <a:extLst>
              <a:ext uri="{FF2B5EF4-FFF2-40B4-BE49-F238E27FC236}">
                <a16:creationId xmlns:a16="http://schemas.microsoft.com/office/drawing/2014/main" id="{A434BE36-9528-94D1-F408-6DCC783898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5A5274-326F-CDD8-494F-6C97287B47E4}"/>
              </a:ext>
            </a:extLst>
          </p:cNvPr>
          <p:cNvSpPr>
            <a:spLocks noGrp="1"/>
          </p:cNvSpPr>
          <p:nvPr>
            <p:ph type="sldNum" sz="quarter" idx="12"/>
          </p:nvPr>
        </p:nvSpPr>
        <p:spPr/>
        <p:txBody>
          <a:bodyPr/>
          <a:lstStyle/>
          <a:p>
            <a:fld id="{D7041A21-6E77-4E5F-8F59-10118E1C3D47}" type="slidenum">
              <a:rPr lang="en-US" smtClean="0"/>
              <a:t>‹#›</a:t>
            </a:fld>
            <a:endParaRPr lang="en-US"/>
          </a:p>
        </p:txBody>
      </p:sp>
    </p:spTree>
    <p:extLst>
      <p:ext uri="{BB962C8B-B14F-4D97-AF65-F5344CB8AC3E}">
        <p14:creationId xmlns:p14="http://schemas.microsoft.com/office/powerpoint/2010/main" val="2284975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A54FC-F71D-3C8F-DEDC-2C1C2ECBA4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0D1FC38-EDDD-624E-0810-5B6277764ECF}"/>
              </a:ext>
            </a:extLst>
          </p:cNvPr>
          <p:cNvSpPr>
            <a:spLocks noGrp="1"/>
          </p:cNvSpPr>
          <p:nvPr>
            <p:ph type="dt" sz="half" idx="10"/>
          </p:nvPr>
        </p:nvSpPr>
        <p:spPr/>
        <p:txBody>
          <a:bodyPr/>
          <a:lstStyle/>
          <a:p>
            <a:fld id="{C181AD8F-3541-40C2-83B9-42D2CF4B3BF9}" type="datetimeFigureOut">
              <a:rPr lang="en-US" smtClean="0"/>
              <a:t>12/15/2024</a:t>
            </a:fld>
            <a:endParaRPr lang="en-US"/>
          </a:p>
        </p:txBody>
      </p:sp>
      <p:sp>
        <p:nvSpPr>
          <p:cNvPr id="4" name="Footer Placeholder 3">
            <a:extLst>
              <a:ext uri="{FF2B5EF4-FFF2-40B4-BE49-F238E27FC236}">
                <a16:creationId xmlns:a16="http://schemas.microsoft.com/office/drawing/2014/main" id="{5BAC1BF8-05EC-A62D-C480-26EE9FF534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0FE121-6187-BB61-8DCA-1B60910E544B}"/>
              </a:ext>
            </a:extLst>
          </p:cNvPr>
          <p:cNvSpPr>
            <a:spLocks noGrp="1"/>
          </p:cNvSpPr>
          <p:nvPr>
            <p:ph type="sldNum" sz="quarter" idx="12"/>
          </p:nvPr>
        </p:nvSpPr>
        <p:spPr/>
        <p:txBody>
          <a:bodyPr/>
          <a:lstStyle/>
          <a:p>
            <a:fld id="{D7041A21-6E77-4E5F-8F59-10118E1C3D47}" type="slidenum">
              <a:rPr lang="en-US" smtClean="0"/>
              <a:t>‹#›</a:t>
            </a:fld>
            <a:endParaRPr lang="en-US"/>
          </a:p>
        </p:txBody>
      </p:sp>
    </p:spTree>
    <p:extLst>
      <p:ext uri="{BB962C8B-B14F-4D97-AF65-F5344CB8AC3E}">
        <p14:creationId xmlns:p14="http://schemas.microsoft.com/office/powerpoint/2010/main" val="1192787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9FDF1A-9BFC-13AF-E676-0F80262595E8}"/>
              </a:ext>
            </a:extLst>
          </p:cNvPr>
          <p:cNvSpPr>
            <a:spLocks noGrp="1"/>
          </p:cNvSpPr>
          <p:nvPr>
            <p:ph type="dt" sz="half" idx="10"/>
          </p:nvPr>
        </p:nvSpPr>
        <p:spPr/>
        <p:txBody>
          <a:bodyPr/>
          <a:lstStyle/>
          <a:p>
            <a:fld id="{C181AD8F-3541-40C2-83B9-42D2CF4B3BF9}" type="datetimeFigureOut">
              <a:rPr lang="en-US" smtClean="0"/>
              <a:t>12/15/2024</a:t>
            </a:fld>
            <a:endParaRPr lang="en-US"/>
          </a:p>
        </p:txBody>
      </p:sp>
      <p:sp>
        <p:nvSpPr>
          <p:cNvPr id="3" name="Footer Placeholder 2">
            <a:extLst>
              <a:ext uri="{FF2B5EF4-FFF2-40B4-BE49-F238E27FC236}">
                <a16:creationId xmlns:a16="http://schemas.microsoft.com/office/drawing/2014/main" id="{5114705D-5305-7769-0762-E7D3EE3777A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FE0231-7ABF-7B0F-F744-ABBE71A19DC6}"/>
              </a:ext>
            </a:extLst>
          </p:cNvPr>
          <p:cNvSpPr>
            <a:spLocks noGrp="1"/>
          </p:cNvSpPr>
          <p:nvPr>
            <p:ph type="sldNum" sz="quarter" idx="12"/>
          </p:nvPr>
        </p:nvSpPr>
        <p:spPr/>
        <p:txBody>
          <a:bodyPr/>
          <a:lstStyle/>
          <a:p>
            <a:fld id="{D7041A21-6E77-4E5F-8F59-10118E1C3D47}" type="slidenum">
              <a:rPr lang="en-US" smtClean="0"/>
              <a:t>‹#›</a:t>
            </a:fld>
            <a:endParaRPr lang="en-US"/>
          </a:p>
        </p:txBody>
      </p:sp>
    </p:spTree>
    <p:extLst>
      <p:ext uri="{BB962C8B-B14F-4D97-AF65-F5344CB8AC3E}">
        <p14:creationId xmlns:p14="http://schemas.microsoft.com/office/powerpoint/2010/main" val="1713020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1A4B8-39DF-2EE2-1168-ABD99ED000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42CD4E-ABF9-47D5-C87B-9EBFCE75FFA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4698DD2-BA00-8FBB-2C5A-6D9EDEF9F8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EF8DD2-2DF2-86D5-C451-7E8B63534493}"/>
              </a:ext>
            </a:extLst>
          </p:cNvPr>
          <p:cNvSpPr>
            <a:spLocks noGrp="1"/>
          </p:cNvSpPr>
          <p:nvPr>
            <p:ph type="dt" sz="half" idx="10"/>
          </p:nvPr>
        </p:nvSpPr>
        <p:spPr/>
        <p:txBody>
          <a:bodyPr/>
          <a:lstStyle/>
          <a:p>
            <a:fld id="{C181AD8F-3541-40C2-83B9-42D2CF4B3BF9}" type="datetimeFigureOut">
              <a:rPr lang="en-US" smtClean="0"/>
              <a:t>12/15/2024</a:t>
            </a:fld>
            <a:endParaRPr lang="en-US"/>
          </a:p>
        </p:txBody>
      </p:sp>
      <p:sp>
        <p:nvSpPr>
          <p:cNvPr id="6" name="Footer Placeholder 5">
            <a:extLst>
              <a:ext uri="{FF2B5EF4-FFF2-40B4-BE49-F238E27FC236}">
                <a16:creationId xmlns:a16="http://schemas.microsoft.com/office/drawing/2014/main" id="{37548F3C-792F-F4D4-8939-F33A1356ED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99574D-C5B4-3AD7-7955-7971C63DA4E4}"/>
              </a:ext>
            </a:extLst>
          </p:cNvPr>
          <p:cNvSpPr>
            <a:spLocks noGrp="1"/>
          </p:cNvSpPr>
          <p:nvPr>
            <p:ph type="sldNum" sz="quarter" idx="12"/>
          </p:nvPr>
        </p:nvSpPr>
        <p:spPr/>
        <p:txBody>
          <a:bodyPr/>
          <a:lstStyle/>
          <a:p>
            <a:fld id="{D7041A21-6E77-4E5F-8F59-10118E1C3D47}" type="slidenum">
              <a:rPr lang="en-US" smtClean="0"/>
              <a:t>‹#›</a:t>
            </a:fld>
            <a:endParaRPr lang="en-US"/>
          </a:p>
        </p:txBody>
      </p:sp>
    </p:spTree>
    <p:extLst>
      <p:ext uri="{BB962C8B-B14F-4D97-AF65-F5344CB8AC3E}">
        <p14:creationId xmlns:p14="http://schemas.microsoft.com/office/powerpoint/2010/main" val="1821532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00D8E-5BA0-C4EC-06B0-A6A55FBE6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0AE29A2-915B-295C-7599-AED24BDCFB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004E21D-9000-D49D-5DF9-11B94D3C67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BA5F89-74CC-C5EB-97D7-55B871845D3A}"/>
              </a:ext>
            </a:extLst>
          </p:cNvPr>
          <p:cNvSpPr>
            <a:spLocks noGrp="1"/>
          </p:cNvSpPr>
          <p:nvPr>
            <p:ph type="dt" sz="half" idx="10"/>
          </p:nvPr>
        </p:nvSpPr>
        <p:spPr/>
        <p:txBody>
          <a:bodyPr/>
          <a:lstStyle/>
          <a:p>
            <a:fld id="{C181AD8F-3541-40C2-83B9-42D2CF4B3BF9}" type="datetimeFigureOut">
              <a:rPr lang="en-US" smtClean="0"/>
              <a:t>12/15/2024</a:t>
            </a:fld>
            <a:endParaRPr lang="en-US"/>
          </a:p>
        </p:txBody>
      </p:sp>
      <p:sp>
        <p:nvSpPr>
          <p:cNvPr id="6" name="Footer Placeholder 5">
            <a:extLst>
              <a:ext uri="{FF2B5EF4-FFF2-40B4-BE49-F238E27FC236}">
                <a16:creationId xmlns:a16="http://schemas.microsoft.com/office/drawing/2014/main" id="{916E01E3-3F54-DC89-5030-90765CC22C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855F14-85B1-5267-F1E0-97A31A97A572}"/>
              </a:ext>
            </a:extLst>
          </p:cNvPr>
          <p:cNvSpPr>
            <a:spLocks noGrp="1"/>
          </p:cNvSpPr>
          <p:nvPr>
            <p:ph type="sldNum" sz="quarter" idx="12"/>
          </p:nvPr>
        </p:nvSpPr>
        <p:spPr/>
        <p:txBody>
          <a:bodyPr/>
          <a:lstStyle/>
          <a:p>
            <a:fld id="{D7041A21-6E77-4E5F-8F59-10118E1C3D47}" type="slidenum">
              <a:rPr lang="en-US" smtClean="0"/>
              <a:t>‹#›</a:t>
            </a:fld>
            <a:endParaRPr lang="en-US"/>
          </a:p>
        </p:txBody>
      </p:sp>
    </p:spTree>
    <p:extLst>
      <p:ext uri="{BB962C8B-B14F-4D97-AF65-F5344CB8AC3E}">
        <p14:creationId xmlns:p14="http://schemas.microsoft.com/office/powerpoint/2010/main" val="4100568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55911E-1495-E98B-2D74-6667A778D5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57474-EC10-84B9-DF13-069D9315C2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E15A30-3538-C27A-39C3-F46A305AE3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181AD8F-3541-40C2-83B9-42D2CF4B3BF9}" type="datetimeFigureOut">
              <a:rPr lang="en-US" smtClean="0"/>
              <a:t>12/15/2024</a:t>
            </a:fld>
            <a:endParaRPr lang="en-US"/>
          </a:p>
        </p:txBody>
      </p:sp>
      <p:sp>
        <p:nvSpPr>
          <p:cNvPr id="5" name="Footer Placeholder 4">
            <a:extLst>
              <a:ext uri="{FF2B5EF4-FFF2-40B4-BE49-F238E27FC236}">
                <a16:creationId xmlns:a16="http://schemas.microsoft.com/office/drawing/2014/main" id="{3EAA9570-A5A8-39FD-CFD9-3062591CD1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CB15DD9-F013-9D3C-0288-0D9D2777AE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7041A21-6E77-4E5F-8F59-10118E1C3D47}" type="slidenum">
              <a:rPr lang="en-US" smtClean="0"/>
              <a:t>‹#›</a:t>
            </a:fld>
            <a:endParaRPr lang="en-US"/>
          </a:p>
        </p:txBody>
      </p:sp>
    </p:spTree>
    <p:extLst>
      <p:ext uri="{BB962C8B-B14F-4D97-AF65-F5344CB8AC3E}">
        <p14:creationId xmlns:p14="http://schemas.microsoft.com/office/powerpoint/2010/main" val="236176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computer and tablet with a screen&#10;&#10;Description automatically generated">
            <a:extLst>
              <a:ext uri="{FF2B5EF4-FFF2-40B4-BE49-F238E27FC236}">
                <a16:creationId xmlns:a16="http://schemas.microsoft.com/office/drawing/2014/main" id="{9FCACC4B-461F-1479-F18E-A0DA8528D724}"/>
              </a:ext>
            </a:extLst>
          </p:cNvPr>
          <p:cNvPicPr>
            <a:picLocks noChangeAspect="1"/>
          </p:cNvPicPr>
          <p:nvPr/>
        </p:nvPicPr>
        <p:blipFill>
          <a:blip r:embed="rId2">
            <a:extLst>
              <a:ext uri="{28A0092B-C50C-407E-A947-70E740481C1C}">
                <a14:useLocalDpi xmlns:a14="http://schemas.microsoft.com/office/drawing/2010/main" val="0"/>
              </a:ext>
            </a:extLst>
          </a:blip>
          <a:srcRect b="900"/>
          <a:stretch/>
        </p:blipFill>
        <p:spPr>
          <a:xfrm>
            <a:off x="20" y="1282"/>
            <a:ext cx="12191980" cy="6856718"/>
          </a:xfrm>
          <a:prstGeom prst="rect">
            <a:avLst/>
          </a:prstGeom>
        </p:spPr>
      </p:pic>
    </p:spTree>
    <p:extLst>
      <p:ext uri="{BB962C8B-B14F-4D97-AF65-F5344CB8AC3E}">
        <p14:creationId xmlns:p14="http://schemas.microsoft.com/office/powerpoint/2010/main" val="1999601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cell phone&#10;&#10;Description automatically generated">
            <a:extLst>
              <a:ext uri="{FF2B5EF4-FFF2-40B4-BE49-F238E27FC236}">
                <a16:creationId xmlns:a16="http://schemas.microsoft.com/office/drawing/2014/main" id="{F26CF8DE-AED6-7EF5-E798-7BFF1C555BB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Tree>
    <p:extLst>
      <p:ext uri="{BB962C8B-B14F-4D97-AF65-F5344CB8AC3E}">
        <p14:creationId xmlns:p14="http://schemas.microsoft.com/office/powerpoint/2010/main" val="7238138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white background with black text&#10;&#10;Description automatically generated">
            <a:extLst>
              <a:ext uri="{FF2B5EF4-FFF2-40B4-BE49-F238E27FC236}">
                <a16:creationId xmlns:a16="http://schemas.microsoft.com/office/drawing/2014/main" id="{0746E4D9-E992-CB52-0D82-CEB0642BA9E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872" b="1"/>
          <a:stretch/>
        </p:blipFill>
        <p:spPr>
          <a:xfrm>
            <a:off x="20" y="1282"/>
            <a:ext cx="12191980" cy="6856718"/>
          </a:xfrm>
          <a:prstGeom prst="rect">
            <a:avLst/>
          </a:prstGeom>
        </p:spPr>
      </p:pic>
    </p:spTree>
    <p:extLst>
      <p:ext uri="{BB962C8B-B14F-4D97-AF65-F5344CB8AC3E}">
        <p14:creationId xmlns:p14="http://schemas.microsoft.com/office/powerpoint/2010/main" val="5310729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3D09407-53BC-485E-B4CE-BC5E4FC4B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21DB988-49FC-4608-B0A2-E2F3A4019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19029-0742-BA93-11F2-AF838705C63C}"/>
              </a:ext>
            </a:extLst>
          </p:cNvPr>
          <p:cNvSpPr>
            <a:spLocks noGrp="1"/>
          </p:cNvSpPr>
          <p:nvPr>
            <p:ph type="title"/>
          </p:nvPr>
        </p:nvSpPr>
        <p:spPr>
          <a:xfrm>
            <a:off x="755903" y="3399769"/>
            <a:ext cx="10640754" cy="775845"/>
          </a:xfrm>
        </p:spPr>
        <p:txBody>
          <a:bodyPr vert="horz" lIns="91440" tIns="45720" rIns="91440" bIns="45720" rtlCol="0" anchor="b">
            <a:normAutofit/>
          </a:bodyPr>
          <a:lstStyle/>
          <a:p>
            <a:pPr algn="ctr"/>
            <a:r>
              <a:rPr lang="en-US" sz="4000" b="1" kern="1200" dirty="0">
                <a:solidFill>
                  <a:schemeClr val="tx2">
                    <a:lumMod val="75000"/>
                    <a:lumOff val="25000"/>
                  </a:schemeClr>
                </a:solidFill>
                <a:latin typeface="Algerian" panose="04020705040A02060702" pitchFamily="82" charset="0"/>
              </a:rPr>
              <a:t>Thank You</a:t>
            </a:r>
          </a:p>
        </p:txBody>
      </p:sp>
      <p:grpSp>
        <p:nvGrpSpPr>
          <p:cNvPr id="25" name="Group 24">
            <a:extLst>
              <a:ext uri="{FF2B5EF4-FFF2-40B4-BE49-F238E27FC236}">
                <a16:creationId xmlns:a16="http://schemas.microsoft.com/office/drawing/2014/main" id="{E9B930FD-8671-4C4C-ADCF-73AC1D0CD4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9676747" y="0"/>
            <a:ext cx="2514948" cy="2174333"/>
            <a:chOff x="-305" y="-4155"/>
            <a:chExt cx="2514948" cy="2174333"/>
          </a:xfrm>
        </p:grpSpPr>
        <p:sp>
          <p:nvSpPr>
            <p:cNvPr id="26" name="Freeform: Shape 25">
              <a:extLst>
                <a:ext uri="{FF2B5EF4-FFF2-40B4-BE49-F238E27FC236}">
                  <a16:creationId xmlns:a16="http://schemas.microsoft.com/office/drawing/2014/main" id="{C35B12C1-569C-4E37-AA33-7EF215F20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F23E2660-7810-46F6-8752-187127C83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C991DC45-0378-45B3-B325-FB8F98545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9" name="Freeform: Shape 28">
              <a:extLst>
                <a:ext uri="{FF2B5EF4-FFF2-40B4-BE49-F238E27FC236}">
                  <a16:creationId xmlns:a16="http://schemas.microsoft.com/office/drawing/2014/main" id="{E228F5BA-5150-4554-B7EA-93F371F3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Graphic 5" descr="Handshake">
            <a:extLst>
              <a:ext uri="{FF2B5EF4-FFF2-40B4-BE49-F238E27FC236}">
                <a16:creationId xmlns:a16="http://schemas.microsoft.com/office/drawing/2014/main" id="{B179A7FF-2E57-8C70-D3A4-E50AC2881CC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46990" y="320231"/>
            <a:ext cx="2836567" cy="2836567"/>
          </a:xfrm>
          <a:prstGeom prst="rect">
            <a:avLst/>
          </a:prstGeom>
        </p:spPr>
      </p:pic>
      <p:grpSp>
        <p:nvGrpSpPr>
          <p:cNvPr id="31" name="Group 30">
            <a:extLst>
              <a:ext uri="{FF2B5EF4-FFF2-40B4-BE49-F238E27FC236}">
                <a16:creationId xmlns:a16="http://schemas.microsoft.com/office/drawing/2014/main" id="{383C2651-AE0C-4AE4-8725-E2F9414FE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305" y="4322879"/>
            <a:ext cx="3378428" cy="2535121"/>
            <a:chOff x="-305" y="-1"/>
            <a:chExt cx="3832880" cy="2876136"/>
          </a:xfrm>
        </p:grpSpPr>
        <p:sp>
          <p:nvSpPr>
            <p:cNvPr id="32" name="Freeform: Shape 31">
              <a:extLst>
                <a:ext uri="{FF2B5EF4-FFF2-40B4-BE49-F238E27FC236}">
                  <a16:creationId xmlns:a16="http://schemas.microsoft.com/office/drawing/2014/main" id="{CCE13265-B5D2-47B4-A199-E05F390D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693EBD03-D832-462C-9304-7273698ED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Freeform: Shape 33">
              <a:extLst>
                <a:ext uri="{FF2B5EF4-FFF2-40B4-BE49-F238E27FC236}">
                  <a16:creationId xmlns:a16="http://schemas.microsoft.com/office/drawing/2014/main" id="{0D53D3E2-805E-40D2-964F-352BF6D4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a:extLst>
                <a:ext uri="{FF2B5EF4-FFF2-40B4-BE49-F238E27FC236}">
                  <a16:creationId xmlns:a16="http://schemas.microsoft.com/office/drawing/2014/main" id="{B7A9A916-A926-43E6-800F-432ABC3F2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594297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D073016-B734-483B-8953-5BADEE145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0"/>
            <a:ext cx="8157458" cy="6858000"/>
          </a:xfrm>
          <a:prstGeom prst="rect">
            <a:avLst/>
          </a:prstGeom>
          <a:gradFill>
            <a:gsLst>
              <a:gs pos="2000">
                <a:schemeClr val="accent1"/>
              </a:gs>
              <a:gs pos="78000">
                <a:schemeClr val="accent1">
                  <a:lumMod val="50000"/>
                </a:schemeClr>
              </a:gs>
              <a:gs pos="100000">
                <a:srgbClr val="000000">
                  <a:alpha val="85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90A7EAB6-59D3-4325-8DE6-E0CA4009C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4537" y="1839884"/>
            <a:ext cx="8157460" cy="5017687"/>
          </a:xfrm>
          <a:prstGeom prst="rect">
            <a:avLst/>
          </a:prstGeom>
          <a:gradFill>
            <a:gsLst>
              <a:gs pos="0">
                <a:schemeClr val="accent1">
                  <a:lumMod val="60000"/>
                  <a:lumOff val="40000"/>
                  <a:alpha val="30000"/>
                </a:schemeClr>
              </a:gs>
              <a:gs pos="100000">
                <a:srgbClr val="000000">
                  <a:alpha val="4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63179" y="-33131"/>
            <a:ext cx="6857999" cy="6923403"/>
          </a:xfrm>
          <a:prstGeom prst="rect">
            <a:avLst/>
          </a:prstGeom>
          <a:gradFill>
            <a:gsLst>
              <a:gs pos="56000">
                <a:schemeClr val="accent1">
                  <a:lumMod val="60000"/>
                  <a:lumOff val="40000"/>
                  <a:alpha val="0"/>
                </a:schemeClr>
              </a:gs>
              <a:gs pos="100000">
                <a:schemeClr val="accent1"/>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white background with black text&#10;&#10;Description automatically generated">
            <a:extLst>
              <a:ext uri="{FF2B5EF4-FFF2-40B4-BE49-F238E27FC236}">
                <a16:creationId xmlns:a16="http://schemas.microsoft.com/office/drawing/2014/main" id="{2BF92275-1A12-99CA-338D-DDF2F17AFDB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b="2270"/>
          <a:stretch/>
        </p:blipFill>
        <p:spPr>
          <a:xfrm>
            <a:off x="690080" y="457200"/>
            <a:ext cx="10811839" cy="5943600"/>
          </a:xfrm>
          <a:prstGeom prst="rect">
            <a:avLst/>
          </a:prstGeom>
        </p:spPr>
      </p:pic>
      <p:sp>
        <p:nvSpPr>
          <p:cNvPr id="7" name="TextBox 6">
            <a:extLst>
              <a:ext uri="{FF2B5EF4-FFF2-40B4-BE49-F238E27FC236}">
                <a16:creationId xmlns:a16="http://schemas.microsoft.com/office/drawing/2014/main" id="{137405AD-7FCD-CF34-C21D-7D46F98204CB}"/>
              </a:ext>
            </a:extLst>
          </p:cNvPr>
          <p:cNvSpPr txBox="1"/>
          <p:nvPr/>
        </p:nvSpPr>
        <p:spPr>
          <a:xfrm>
            <a:off x="1568891" y="2230598"/>
            <a:ext cx="8784772" cy="2862322"/>
          </a:xfrm>
          <a:prstGeom prst="rect">
            <a:avLst/>
          </a:prstGeom>
          <a:noFill/>
        </p:spPr>
        <p:txBody>
          <a:bodyPr wrap="square" rtlCol="0">
            <a:spAutoFit/>
          </a:bodyPr>
          <a:lstStyle/>
          <a:p>
            <a:r>
              <a:rPr lang="en-US" b="1" dirty="0">
                <a:latin typeface="Aptos"/>
                <a:ea typeface="+mn-lt"/>
                <a:cs typeface="+mn-lt"/>
              </a:rPr>
              <a:t>Purpose</a:t>
            </a:r>
            <a:r>
              <a:rPr lang="en-US" dirty="0">
                <a:latin typeface="Aptos"/>
                <a:ea typeface="+mn-lt"/>
                <a:cs typeface="+mn-lt"/>
              </a:rPr>
              <a:t>:</a:t>
            </a:r>
            <a:endParaRPr lang="en-US" dirty="0">
              <a:latin typeface="Aptos"/>
            </a:endParaRPr>
          </a:p>
          <a:p>
            <a:r>
              <a:rPr lang="en-US" dirty="0">
                <a:latin typeface="Univers Condensed"/>
                <a:ea typeface="+mn-lt"/>
                <a:cs typeface="+mn-lt"/>
              </a:rPr>
              <a:t>The College Leave Approval System is designed to streamline the leave application process for students. It enables students to submit leave requests electronically, which are then reviewed by the head of the department. Once approved or rejected, students receive email notifications.</a:t>
            </a:r>
          </a:p>
          <a:p>
            <a:r>
              <a:rPr lang="en-US" b="1" dirty="0">
                <a:latin typeface="Aptos Display"/>
                <a:ea typeface="+mn-lt"/>
                <a:cs typeface="+mn-lt"/>
              </a:rPr>
              <a:t>Scope</a:t>
            </a:r>
            <a:r>
              <a:rPr lang="en-US" dirty="0">
                <a:latin typeface="Aptos Display"/>
                <a:ea typeface="+mn-lt"/>
                <a:cs typeface="+mn-lt"/>
              </a:rPr>
              <a:t>:</a:t>
            </a:r>
            <a:endParaRPr lang="en-US" dirty="0">
              <a:latin typeface="Aptos Display"/>
            </a:endParaRPr>
          </a:p>
          <a:p>
            <a:r>
              <a:rPr lang="en-US" dirty="0">
                <a:latin typeface="Univers Condensed"/>
                <a:ea typeface="+mn-lt"/>
                <a:cs typeface="+mn-lt"/>
              </a:rPr>
              <a:t>This system aims to eliminate paper-based leave applications, automate the approval process, and improve communication between students and faculty. It enhances the efficiency of handling leave requests and provides transparency.</a:t>
            </a:r>
            <a:endParaRPr lang="en-US" dirty="0">
              <a:latin typeface="Univers Condensed"/>
            </a:endParaRPr>
          </a:p>
          <a:p>
            <a:pPr algn="ctr"/>
            <a:endParaRPr lang="en-US" dirty="0"/>
          </a:p>
        </p:txBody>
      </p:sp>
    </p:spTree>
    <p:extLst>
      <p:ext uri="{BB962C8B-B14F-4D97-AF65-F5344CB8AC3E}">
        <p14:creationId xmlns:p14="http://schemas.microsoft.com/office/powerpoint/2010/main" val="4174792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white box with black text&#10;&#10;Description automatically generated">
            <a:extLst>
              <a:ext uri="{FF2B5EF4-FFF2-40B4-BE49-F238E27FC236}">
                <a16:creationId xmlns:a16="http://schemas.microsoft.com/office/drawing/2014/main" id="{266496D3-7753-9DFB-237D-152DABA8B66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425" b="-1"/>
          <a:stretch/>
        </p:blipFill>
        <p:spPr>
          <a:xfrm>
            <a:off x="20" y="1282"/>
            <a:ext cx="12191980" cy="6856718"/>
          </a:xfrm>
          <a:prstGeom prst="rect">
            <a:avLst/>
          </a:prstGeom>
        </p:spPr>
      </p:pic>
    </p:spTree>
    <p:extLst>
      <p:ext uri="{BB962C8B-B14F-4D97-AF65-F5344CB8AC3E}">
        <p14:creationId xmlns:p14="http://schemas.microsoft.com/office/powerpoint/2010/main" val="2509323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D073016-B734-483B-8953-5BADEE145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0"/>
            <a:ext cx="8157458" cy="6858000"/>
          </a:xfrm>
          <a:prstGeom prst="rect">
            <a:avLst/>
          </a:prstGeom>
          <a:gradFill>
            <a:gsLst>
              <a:gs pos="2000">
                <a:schemeClr val="accent1"/>
              </a:gs>
              <a:gs pos="78000">
                <a:schemeClr val="accent1">
                  <a:lumMod val="50000"/>
                </a:schemeClr>
              </a:gs>
              <a:gs pos="100000">
                <a:srgbClr val="000000">
                  <a:alpha val="85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0A7EAB6-59D3-4325-8DE6-E0CA4009C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4537" y="1839884"/>
            <a:ext cx="8157460" cy="5017687"/>
          </a:xfrm>
          <a:prstGeom prst="rect">
            <a:avLst/>
          </a:prstGeom>
          <a:gradFill>
            <a:gsLst>
              <a:gs pos="0">
                <a:schemeClr val="accent1">
                  <a:lumMod val="60000"/>
                  <a:lumOff val="40000"/>
                  <a:alpha val="30000"/>
                </a:schemeClr>
              </a:gs>
              <a:gs pos="100000">
                <a:srgbClr val="000000">
                  <a:alpha val="4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63179" y="-33131"/>
            <a:ext cx="6857999" cy="6923403"/>
          </a:xfrm>
          <a:prstGeom prst="rect">
            <a:avLst/>
          </a:prstGeom>
          <a:gradFill>
            <a:gsLst>
              <a:gs pos="56000">
                <a:schemeClr val="accent1">
                  <a:lumMod val="60000"/>
                  <a:lumOff val="40000"/>
                  <a:alpha val="0"/>
                </a:schemeClr>
              </a:gs>
              <a:gs pos="100000">
                <a:schemeClr val="accent1"/>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een squares with white text&#10;&#10;Description automatically generated">
            <a:extLst>
              <a:ext uri="{FF2B5EF4-FFF2-40B4-BE49-F238E27FC236}">
                <a16:creationId xmlns:a16="http://schemas.microsoft.com/office/drawing/2014/main" id="{C4310F6A-1DE9-880C-547D-7FB3CFBAB5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82313" y="457200"/>
            <a:ext cx="10427373" cy="5943600"/>
          </a:xfrm>
          <a:prstGeom prst="rect">
            <a:avLst/>
          </a:prstGeom>
        </p:spPr>
      </p:pic>
    </p:spTree>
    <p:extLst>
      <p:ext uri="{BB962C8B-B14F-4D97-AF65-F5344CB8AC3E}">
        <p14:creationId xmlns:p14="http://schemas.microsoft.com/office/powerpoint/2010/main" val="2533487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diagram with text and a few green squares&#10;&#10;Description automatically generated with medium confidence">
            <a:extLst>
              <a:ext uri="{FF2B5EF4-FFF2-40B4-BE49-F238E27FC236}">
                <a16:creationId xmlns:a16="http://schemas.microsoft.com/office/drawing/2014/main" id="{42638E2F-49C1-67D1-3849-C0958CF6BA9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b="461"/>
          <a:stretch/>
        </p:blipFill>
        <p:spPr>
          <a:xfrm>
            <a:off x="20" y="1282"/>
            <a:ext cx="12191980" cy="6856718"/>
          </a:xfrm>
          <a:prstGeom prst="rect">
            <a:avLst/>
          </a:prstGeom>
        </p:spPr>
      </p:pic>
      <p:sp>
        <p:nvSpPr>
          <p:cNvPr id="7" name="Rectangle 6">
            <a:extLst>
              <a:ext uri="{FF2B5EF4-FFF2-40B4-BE49-F238E27FC236}">
                <a16:creationId xmlns:a16="http://schemas.microsoft.com/office/drawing/2014/main" id="{53D54FAF-81CA-B77C-6EC0-533C18093AE9}"/>
              </a:ext>
            </a:extLst>
          </p:cNvPr>
          <p:cNvSpPr/>
          <p:nvPr/>
        </p:nvSpPr>
        <p:spPr>
          <a:xfrm>
            <a:off x="3226676" y="767255"/>
            <a:ext cx="5959365" cy="44143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95635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Flowchart: Document 11">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EA0382-6BFF-78CC-9F95-F189FDD4F047}"/>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b="1" kern="1200">
                <a:solidFill>
                  <a:srgbClr val="FFFFFF"/>
                </a:solidFill>
                <a:latin typeface="+mj-lt"/>
                <a:ea typeface="+mj-ea"/>
                <a:cs typeface="+mj-cs"/>
              </a:rPr>
              <a:t>ER Diagram</a:t>
            </a:r>
          </a:p>
        </p:txBody>
      </p:sp>
      <p:pic>
        <p:nvPicPr>
          <p:cNvPr id="5" name="Picture 4" descr="A diagram of a software application&#10;&#10;Description automatically generated">
            <a:extLst>
              <a:ext uri="{FF2B5EF4-FFF2-40B4-BE49-F238E27FC236}">
                <a16:creationId xmlns:a16="http://schemas.microsoft.com/office/drawing/2014/main" id="{724A2729-FDA0-D4D0-1D1F-AB2C130F89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7933" y="940511"/>
            <a:ext cx="7347537" cy="4977954"/>
          </a:xfrm>
          <a:prstGeom prst="rect">
            <a:avLst/>
          </a:prstGeom>
        </p:spPr>
      </p:pic>
    </p:spTree>
    <p:extLst>
      <p:ext uri="{BB962C8B-B14F-4D97-AF65-F5344CB8AC3E}">
        <p14:creationId xmlns:p14="http://schemas.microsoft.com/office/powerpoint/2010/main" val="610948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319A39B4-C098-BDE0-F053-1698D9A47B6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Tree>
    <p:extLst>
      <p:ext uri="{BB962C8B-B14F-4D97-AF65-F5344CB8AC3E}">
        <p14:creationId xmlns:p14="http://schemas.microsoft.com/office/powerpoint/2010/main" val="249034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2E8CD4E-6381-4807-AA5B-CE0024A8BE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19" name="Rectangle 18">
            <a:extLst>
              <a:ext uri="{FF2B5EF4-FFF2-40B4-BE49-F238E27FC236}">
                <a16:creationId xmlns:a16="http://schemas.microsoft.com/office/drawing/2014/main" id="{7C6A4DDC-3049-4FEA-B9FF-CBCF8B277B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509" y="548417"/>
            <a:ext cx="7491158" cy="57611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Gill Sans MT" panose="020B0502020104020203"/>
            </a:endParaRPr>
          </a:p>
        </p:txBody>
      </p:sp>
      <p:pic>
        <p:nvPicPr>
          <p:cNvPr id="5" name="Content Placeholder 4" descr="A screen shot of a phone&#10;&#10;Description automatically generated">
            <a:extLst>
              <a:ext uri="{FF2B5EF4-FFF2-40B4-BE49-F238E27FC236}">
                <a16:creationId xmlns:a16="http://schemas.microsoft.com/office/drawing/2014/main" id="{FEDC24A8-7C22-79E5-3019-4F9364E348E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71" r="1" b="1"/>
          <a:stretch/>
        </p:blipFill>
        <p:spPr>
          <a:xfrm>
            <a:off x="938992" y="1605843"/>
            <a:ext cx="6520993" cy="3667394"/>
          </a:xfrm>
          <a:prstGeom prst="rect">
            <a:avLst/>
          </a:prstGeom>
        </p:spPr>
      </p:pic>
      <p:sp>
        <p:nvSpPr>
          <p:cNvPr id="21" name="Rectangle 20">
            <a:extLst>
              <a:ext uri="{FF2B5EF4-FFF2-40B4-BE49-F238E27FC236}">
                <a16:creationId xmlns:a16="http://schemas.microsoft.com/office/drawing/2014/main" id="{87BCB2CF-F2CE-43B5-93CB-386479577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1041" y="548418"/>
            <a:ext cx="3704425" cy="186831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Gill Sans MT" panose="020B0502020104020203"/>
            </a:endParaRPr>
          </a:p>
        </p:txBody>
      </p:sp>
      <p:pic>
        <p:nvPicPr>
          <p:cNvPr id="12" name="Picture 11" descr="A screenshot of a computer&#10;&#10;Description automatically generated">
            <a:extLst>
              <a:ext uri="{FF2B5EF4-FFF2-40B4-BE49-F238E27FC236}">
                <a16:creationId xmlns:a16="http://schemas.microsoft.com/office/drawing/2014/main" id="{6886865D-13BF-8C0F-DFF5-23B40D6482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8467" y="625775"/>
            <a:ext cx="3308186" cy="1546577"/>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351F4E27-F5F1-EA6A-ED77-AE68C7A33A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8466" y="2182830"/>
            <a:ext cx="3349439" cy="1532369"/>
          </a:xfrm>
          <a:prstGeom prst="rect">
            <a:avLst/>
          </a:prstGeom>
        </p:spPr>
      </p:pic>
      <p:sp>
        <p:nvSpPr>
          <p:cNvPr id="23" name="Rectangle 22">
            <a:extLst>
              <a:ext uri="{FF2B5EF4-FFF2-40B4-BE49-F238E27FC236}">
                <a16:creationId xmlns:a16="http://schemas.microsoft.com/office/drawing/2014/main" id="{2C68A941-4039-4496-9008-274182DFF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1041" y="2529926"/>
            <a:ext cx="3704425" cy="182765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Gill Sans MT" panose="020B0502020104020203"/>
            </a:endParaRPr>
          </a:p>
        </p:txBody>
      </p:sp>
      <p:pic>
        <p:nvPicPr>
          <p:cNvPr id="9" name="Picture 8" descr="A computer screen shot of a application form&#10;&#10;Description automatically generated">
            <a:extLst>
              <a:ext uri="{FF2B5EF4-FFF2-40B4-BE49-F238E27FC236}">
                <a16:creationId xmlns:a16="http://schemas.microsoft.com/office/drawing/2014/main" id="{FEC82192-453B-B03D-93BF-3EC8592340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68467" y="3682751"/>
            <a:ext cx="3255065" cy="1554293"/>
          </a:xfrm>
          <a:prstGeom prst="rect">
            <a:avLst/>
          </a:prstGeom>
        </p:spPr>
      </p:pic>
      <p:sp>
        <p:nvSpPr>
          <p:cNvPr id="25" name="Rectangle 24">
            <a:extLst>
              <a:ext uri="{FF2B5EF4-FFF2-40B4-BE49-F238E27FC236}">
                <a16:creationId xmlns:a16="http://schemas.microsoft.com/office/drawing/2014/main" id="{878B897E-FBB2-4D71-AA1C-3C4DA4A26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54214" y="4441273"/>
            <a:ext cx="3704425" cy="186831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Gill Sans MT" panose="020B0502020104020203"/>
            </a:endParaRPr>
          </a:p>
        </p:txBody>
      </p:sp>
      <p:pic>
        <p:nvPicPr>
          <p:cNvPr id="14" name="Picture 13" descr="A screenshot of a login form&#10;&#10;Description automatically generated">
            <a:extLst>
              <a:ext uri="{FF2B5EF4-FFF2-40B4-BE49-F238E27FC236}">
                <a16:creationId xmlns:a16="http://schemas.microsoft.com/office/drawing/2014/main" id="{9286B24A-AF44-4688-F010-3E1EA8AD194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80213" y="637432"/>
            <a:ext cx="3626080" cy="1690282"/>
          </a:xfrm>
          <a:prstGeom prst="rect">
            <a:avLst/>
          </a:prstGeom>
        </p:spPr>
      </p:pic>
      <p:pic>
        <p:nvPicPr>
          <p:cNvPr id="16" name="Picture 15" descr="A person walking in front of a building&#10;&#10;Description automatically generated">
            <a:extLst>
              <a:ext uri="{FF2B5EF4-FFF2-40B4-BE49-F238E27FC236}">
                <a16:creationId xmlns:a16="http://schemas.microsoft.com/office/drawing/2014/main" id="{27F2CA25-C6DA-9804-F20C-D1BD1839ADD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99461" y="2647116"/>
            <a:ext cx="3413929" cy="1584848"/>
          </a:xfrm>
          <a:prstGeom prst="rect">
            <a:avLst/>
          </a:prstGeom>
        </p:spPr>
      </p:pic>
      <p:pic>
        <p:nvPicPr>
          <p:cNvPr id="20" name="Picture 19" descr="A screenshot of a computer screen&#10;&#10;Description automatically generated">
            <a:extLst>
              <a:ext uri="{FF2B5EF4-FFF2-40B4-BE49-F238E27FC236}">
                <a16:creationId xmlns:a16="http://schemas.microsoft.com/office/drawing/2014/main" id="{3C820CD4-4340-A63A-1341-45AF7755702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66766" y="4658944"/>
            <a:ext cx="3539527" cy="1382628"/>
          </a:xfrm>
          <a:prstGeom prst="rect">
            <a:avLst/>
          </a:prstGeom>
        </p:spPr>
      </p:pic>
    </p:spTree>
    <p:extLst>
      <p:ext uri="{BB962C8B-B14F-4D97-AF65-F5344CB8AC3E}">
        <p14:creationId xmlns:p14="http://schemas.microsoft.com/office/powerpoint/2010/main" val="3928428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0CC4BA33-DC66-F031-2627-20E5A9773EA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872" b="1"/>
          <a:stretch/>
        </p:blipFill>
        <p:spPr>
          <a:xfrm>
            <a:off x="20" y="1282"/>
            <a:ext cx="12191980" cy="6856718"/>
          </a:xfrm>
          <a:prstGeom prst="rect">
            <a:avLst/>
          </a:prstGeom>
        </p:spPr>
      </p:pic>
    </p:spTree>
    <p:extLst>
      <p:ext uri="{BB962C8B-B14F-4D97-AF65-F5344CB8AC3E}">
        <p14:creationId xmlns:p14="http://schemas.microsoft.com/office/powerpoint/2010/main" val="24043702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TotalTime>
  <Words>88</Words>
  <Application>Microsoft Office PowerPoint</Application>
  <PresentationFormat>Widescreen</PresentationFormat>
  <Paragraphs>6</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Algerian</vt:lpstr>
      <vt:lpstr>Aptos</vt:lpstr>
      <vt:lpstr>Aptos Display</vt:lpstr>
      <vt:lpstr>Arial</vt:lpstr>
      <vt:lpstr>Gill Sans MT</vt:lpstr>
      <vt:lpstr>Univers Condensed</vt:lpstr>
      <vt:lpstr>Office Theme</vt:lpstr>
      <vt:lpstr>PowerPoint Presentation</vt:lpstr>
      <vt:lpstr>PowerPoint Presentation</vt:lpstr>
      <vt:lpstr>PowerPoint Presentation</vt:lpstr>
      <vt:lpstr>PowerPoint Presentation</vt:lpstr>
      <vt:lpstr>PowerPoint Presentation</vt:lpstr>
      <vt:lpstr>ER Diagram</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MOHAMMAD DAUD</dc:creator>
  <cp:lastModifiedBy>MOHAMMAD DAUD</cp:lastModifiedBy>
  <cp:revision>3</cp:revision>
  <dcterms:created xsi:type="dcterms:W3CDTF">2024-12-15T17:53:31Z</dcterms:created>
  <dcterms:modified xsi:type="dcterms:W3CDTF">2024-12-15T18:21:00Z</dcterms:modified>
</cp:coreProperties>
</file>

<file path=docProps/thumbnail.jpeg>
</file>